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76" r:id="rId3"/>
    <p:sldId id="292" r:id="rId4"/>
    <p:sldId id="300" r:id="rId5"/>
    <p:sldId id="291" r:id="rId6"/>
    <p:sldId id="301" r:id="rId7"/>
    <p:sldId id="297" r:id="rId8"/>
    <p:sldId id="290" r:id="rId9"/>
    <p:sldId id="299" r:id="rId10"/>
    <p:sldId id="29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66" autoAdjust="0"/>
    <p:restoredTop sz="95588" autoAdjust="0"/>
  </p:normalViewPr>
  <p:slideViewPr>
    <p:cSldViewPr snapToGrid="0" showGuides="1">
      <p:cViewPr varScale="1">
        <p:scale>
          <a:sx n="152" d="100"/>
          <a:sy n="152" d="100"/>
        </p:scale>
        <p:origin x="432" y="19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28.09.2022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/>
              <a:t>2022/9/29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DB03-32A7-EC42-99F3-A130468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Spørgsmål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C2FA6-3658-AC42-80C6-C04475DD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2AF7F-A07B-B748-ACBD-664D592F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5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Gennemgang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afleveringsopgave</a:t>
            </a:r>
            <a:r>
              <a:rPr lang="en-US" dirty="0"/>
              <a:t> 2g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20CFC-5AB9-993B-838A-A22D80527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356" y="1464969"/>
            <a:ext cx="5460165" cy="5393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2ED57-6735-1C18-4D24-5CB22547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04" y="1116272"/>
            <a:ext cx="5703054" cy="378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661297-5CC5-028A-6818-838AD0FC8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111" y="1116272"/>
            <a:ext cx="5510739" cy="57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BBE5-FD1A-3F44-8AA8-4EC5240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526121"/>
            <a:ext cx="11012486" cy="865186"/>
          </a:xfrm>
        </p:spPr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længden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lst</a:t>
            </a:r>
            <a:r>
              <a:rPr lang="en-US" dirty="0"/>
              <a:t> </a:t>
            </a:r>
            <a:r>
              <a:rPr lang="en-US" dirty="0" err="1"/>
              <a:t>m.m.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6156C-CEF3-8445-B51E-102328F8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E569-2702-8F46-A65E-5D3452A9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84422-402A-0B40-B32D-C5C427B9CB49}"/>
              </a:ext>
            </a:extLst>
          </p:cNvPr>
          <p:cNvSpPr/>
          <p:nvPr/>
        </p:nvSpPr>
        <p:spPr>
          <a:xfrm>
            <a:off x="3190387" y="2844225"/>
            <a:ext cx="5809640" cy="584775"/>
          </a:xfrm>
          <a:prstGeom prst="rect">
            <a:avLst/>
          </a:prstGeom>
          <a:ln w="635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tinyurl.com</a:t>
            </a:r>
            <a:r>
              <a:rPr lang="en-GB" sz="3200" dirty="0"/>
              <a:t>/2etvjamj</a:t>
            </a:r>
          </a:p>
        </p:txBody>
      </p:sp>
    </p:spTree>
    <p:extLst>
      <p:ext uri="{BB962C8B-B14F-4D97-AF65-F5344CB8AC3E}">
        <p14:creationId xmlns:p14="http://schemas.microsoft.com/office/powerpoint/2010/main" val="244036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3533-5055-DAE3-947A-1F4AA6A8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Listemodulet: </a:t>
            </a:r>
            <a:br>
              <a:rPr lang="en-DK" dirty="0"/>
            </a:br>
            <a:r>
              <a:rPr lang="en-GB" sz="2000" dirty="0"/>
              <a:t>https://</a:t>
            </a:r>
            <a:r>
              <a:rPr lang="en-GB" sz="2000" dirty="0" err="1"/>
              <a:t>fsharp.github.io</a:t>
            </a:r>
            <a:r>
              <a:rPr lang="en-GB" sz="2000" dirty="0"/>
              <a:t>/</a:t>
            </a:r>
            <a:r>
              <a:rPr lang="en-GB" sz="2000" dirty="0" err="1"/>
              <a:t>fsharp</a:t>
            </a:r>
            <a:r>
              <a:rPr lang="en-GB" sz="2000" dirty="0"/>
              <a:t>-core-docs/reference/</a:t>
            </a:r>
            <a:r>
              <a:rPr lang="en-GB" sz="2000" dirty="0" err="1"/>
              <a:t>fsharp</a:t>
            </a:r>
            <a:r>
              <a:rPr lang="en-GB" sz="2000" dirty="0"/>
              <a:t>-collections-</a:t>
            </a:r>
            <a:r>
              <a:rPr lang="en-GB" sz="2000" dirty="0" err="1"/>
              <a:t>listmodule.html</a:t>
            </a:r>
            <a:endParaRPr lang="en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25CBDC-EBE4-288C-1071-3FB1B196D3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4625" y="1366281"/>
            <a:ext cx="7722898" cy="56995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FC3F5-90CC-05DD-451B-B4BE51F3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3C78F-A351-2C10-2EFB-02B3050D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1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F6F5D-D09A-424C-806C-1B5A74F238A6}"/>
              </a:ext>
            </a:extLst>
          </p:cNvPr>
          <p:cNvSpPr txBox="1"/>
          <p:nvPr/>
        </p:nvSpPr>
        <p:spPr>
          <a:xfrm>
            <a:off x="2617572" y="126187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Hvad er typen?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56501-7AA2-114D-9BD5-5E4980B99175}"/>
              </a:ext>
            </a:extLst>
          </p:cNvPr>
          <p:cNvSpPr txBox="1"/>
          <p:nvPr/>
        </p:nvSpPr>
        <p:spPr>
          <a:xfrm>
            <a:off x="2832726" y="1631203"/>
            <a:ext cx="7220246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Microsoft (R) F# Interactive version 12.0.4.0 for F# 6.0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Copyright (c) Microsoft Corporation. All Rights Reserved.</a:t>
            </a:r>
          </a:p>
          <a:p>
            <a:b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help type #help;;</a:t>
            </a:r>
          </a:p>
          <a:p>
            <a:b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sz="1600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((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List.foldBack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;;</a:t>
            </a:r>
          </a:p>
          <a:p>
            <a:r>
              <a:rPr lang="en-GB" sz="1600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((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A20F4-D3C3-5A41-80F2-0D530F9C483E}"/>
              </a:ext>
            </a:extLst>
          </p:cNvPr>
          <p:cNvCxnSpPr>
            <a:cxnSpLocks/>
          </p:cNvCxnSpPr>
          <p:nvPr/>
        </p:nvCxnSpPr>
        <p:spPr>
          <a:xfrm flipH="1">
            <a:off x="4437946" y="3571970"/>
            <a:ext cx="20828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16DABE-60ED-B64C-B1BB-1A0F741E2738}"/>
              </a:ext>
            </a:extLst>
          </p:cNvPr>
          <p:cNvCxnSpPr>
            <a:cxnSpLocks/>
          </p:cNvCxnSpPr>
          <p:nvPr/>
        </p:nvCxnSpPr>
        <p:spPr>
          <a:xfrm flipH="1">
            <a:off x="5047546" y="3571970"/>
            <a:ext cx="14732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34C9BF-E0B5-B94A-A4F3-06D8309C0209}"/>
              </a:ext>
            </a:extLst>
          </p:cNvPr>
          <p:cNvSpPr txBox="1"/>
          <p:nvPr/>
        </p:nvSpPr>
        <p:spPr>
          <a:xfrm>
            <a:off x="6520746" y="338730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V</a:t>
            </a:r>
            <a:r>
              <a:rPr lang="en-DK" dirty="0">
                <a:solidFill>
                  <a:schemeClr val="accent1"/>
                </a:solidFill>
              </a:rPr>
              <a:t>ilkårlig type ‘a og ‘b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CF740-7C70-BEC0-EF02-4D7060B3212E}"/>
              </a:ext>
            </a:extLst>
          </p:cNvPr>
          <p:cNvSpPr txBox="1"/>
          <p:nvPr/>
        </p:nvSpPr>
        <p:spPr>
          <a:xfrm>
            <a:off x="2842229" y="5628351"/>
            <a:ext cx="6232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solidFill>
                  <a:srgbClr val="E5E5E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it: ((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‘b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>
                <a:solidFill>
                  <a:srgbClr val="2CEE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F4BE6F-700D-304D-C38A-746D31EB8EC1}"/>
              </a:ext>
            </a:extLst>
          </p:cNvPr>
          <p:cNvCxnSpPr/>
          <p:nvPr/>
        </p:nvCxnSpPr>
        <p:spPr>
          <a:xfrm>
            <a:off x="2658217" y="5455911"/>
            <a:ext cx="6600819" cy="0"/>
          </a:xfrm>
          <a:prstGeom prst="line">
            <a:avLst/>
          </a:prstGeom>
          <a:ln w="254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5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4065295-76CC-5A48-8189-453B546E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43928" y="1498628"/>
            <a:ext cx="4492671" cy="31959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8437D0D-98A5-C241-B076-A8720A1F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9829" y="1498628"/>
            <a:ext cx="4492671" cy="31959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791CD-45A3-F843-9D9C-6512DEDCF8F4}"/>
              </a:ext>
            </a:extLst>
          </p:cNvPr>
          <p:cNvSpPr txBox="1"/>
          <p:nvPr/>
        </p:nvSpPr>
        <p:spPr>
          <a:xfrm>
            <a:off x="854967" y="1313962"/>
            <a:ext cx="39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8CEBF-8B18-2843-A49E-4EB566F3A329}"/>
              </a:ext>
            </a:extLst>
          </p:cNvPr>
          <p:cNvSpPr txBox="1"/>
          <p:nvPr/>
        </p:nvSpPr>
        <p:spPr>
          <a:xfrm>
            <a:off x="6661045" y="1313962"/>
            <a:ext cx="431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643E42-AD14-524F-B801-421D7CA0D85D}"/>
              </a:ext>
            </a:extLst>
          </p:cNvPr>
          <p:cNvSpPr txBox="1"/>
          <p:nvPr/>
        </p:nvSpPr>
        <p:spPr>
          <a:xfrm>
            <a:off x="854967" y="4154990"/>
            <a:ext cx="4282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ctf</a:t>
            </a:r>
            <a:r>
              <a:rPr lang="en-GB" dirty="0"/>
              <a:t> "" [0 .. 2]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"" 0) 1) 2 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("" + ", " + "0") 1) 2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(</a:t>
            </a:r>
            <a:r>
              <a:rPr lang="en-GB" dirty="0" err="1"/>
              <a:t>ctf</a:t>
            </a:r>
            <a:r>
              <a:rPr lang="en-GB" dirty="0"/>
              <a:t> ", 0" 1) 2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(", 0" + ", " + "1") 2</a:t>
            </a:r>
          </a:p>
          <a:p>
            <a:r>
              <a:rPr lang="en-GB" dirty="0"/>
              <a:t>~&gt; </a:t>
            </a:r>
            <a:r>
              <a:rPr lang="en-GB" dirty="0" err="1"/>
              <a:t>ctf</a:t>
            </a:r>
            <a:r>
              <a:rPr lang="en-GB" dirty="0"/>
              <a:t> ", 0, 1" 2</a:t>
            </a:r>
          </a:p>
          <a:p>
            <a:r>
              <a:rPr lang="en-GB" dirty="0"/>
              <a:t>~&gt; ", 0, 1" + ", " + "2"</a:t>
            </a:r>
          </a:p>
          <a:p>
            <a:r>
              <a:rPr lang="en-GB" dirty="0"/>
              <a:t>~&gt; ", 0, 1, 2"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072E87-6AA0-DD4C-AD52-CE8CAC65D523}"/>
              </a:ext>
            </a:extLst>
          </p:cNvPr>
          <p:cNvSpPr txBox="1"/>
          <p:nvPr/>
        </p:nvSpPr>
        <p:spPr>
          <a:xfrm>
            <a:off x="6661045" y="4266802"/>
            <a:ext cx="5268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List.foldBack</a:t>
            </a:r>
            <a:r>
              <a:rPr lang="en-GB" dirty="0"/>
              <a:t> </a:t>
            </a:r>
            <a:r>
              <a:rPr lang="en-GB" dirty="0" err="1"/>
              <a:t>ctf</a:t>
            </a:r>
            <a:r>
              <a:rPr lang="en-GB" dirty="0"/>
              <a:t> [0 .. 2] "" 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(</a:t>
            </a:r>
            <a:r>
              <a:rPr lang="en-GB" dirty="0" err="1"/>
              <a:t>ctb</a:t>
            </a:r>
            <a:r>
              <a:rPr lang="en-GB" dirty="0"/>
              <a:t> 1 (</a:t>
            </a:r>
            <a:r>
              <a:rPr lang="en-GB" dirty="0" err="1"/>
              <a:t>ctb</a:t>
            </a:r>
            <a:r>
              <a:rPr lang="en-GB" dirty="0"/>
              <a:t> 2 "")) 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(</a:t>
            </a:r>
            <a:r>
              <a:rPr lang="en-GB" dirty="0" err="1"/>
              <a:t>ctb</a:t>
            </a:r>
            <a:r>
              <a:rPr lang="en-GB" dirty="0"/>
              <a:t> 1 ("" + ", " + "2")) 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(</a:t>
            </a:r>
            <a:r>
              <a:rPr lang="en-GB" dirty="0" err="1"/>
              <a:t>ctb</a:t>
            </a:r>
            <a:r>
              <a:rPr lang="en-GB" dirty="0"/>
              <a:t> 1 ", 2")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(", 2" +", " + "1") </a:t>
            </a:r>
          </a:p>
          <a:p>
            <a:r>
              <a:rPr lang="en-GB" dirty="0"/>
              <a:t>~&gt; </a:t>
            </a:r>
            <a:r>
              <a:rPr lang="en-GB" dirty="0" err="1"/>
              <a:t>ctb</a:t>
            </a:r>
            <a:r>
              <a:rPr lang="en-GB" dirty="0"/>
              <a:t> 0 ", 2, 1" </a:t>
            </a:r>
          </a:p>
          <a:p>
            <a:r>
              <a:rPr lang="en-GB" dirty="0"/>
              <a:t>~&gt; ", 2, 1" + ", " + "0"</a:t>
            </a:r>
          </a:p>
          <a:p>
            <a:r>
              <a:rPr lang="en-GB" dirty="0"/>
              <a:t>~&gt; ", 2, 1, 0"</a:t>
            </a:r>
          </a:p>
        </p:txBody>
      </p:sp>
    </p:spTree>
    <p:extLst>
      <p:ext uri="{BB962C8B-B14F-4D97-AF65-F5344CB8AC3E}">
        <p14:creationId xmlns:p14="http://schemas.microsoft.com/office/powerpoint/2010/main" val="34823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7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459829" y="365127"/>
            <a:ext cx="10515600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Hvordan</a:t>
            </a:r>
            <a:r>
              <a:rPr lang="en-GB" dirty="0"/>
              <a:t> </a:t>
            </a:r>
            <a:r>
              <a:rPr lang="en-GB" dirty="0" err="1"/>
              <a:t>undgår</a:t>
            </a:r>
            <a:r>
              <a:rPr lang="en-GB" dirty="0"/>
              <a:t> </a:t>
            </a:r>
            <a:r>
              <a:rPr lang="en-GB" dirty="0" err="1"/>
              <a:t>mand</a:t>
            </a:r>
            <a:r>
              <a:rPr lang="en-GB" dirty="0"/>
              <a:t> det </a:t>
            </a:r>
            <a:r>
              <a:rPr lang="en-GB" dirty="0" err="1"/>
              <a:t>foranstillede</a:t>
            </a:r>
            <a:r>
              <a:rPr lang="en-GB" dirty="0"/>
              <a:t> “, “? </a:t>
            </a:r>
          </a:p>
          <a:p>
            <a:endParaRPr lang="en-GB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7ED50-9ADD-33D4-0ACF-A89506C0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761" y="3241528"/>
            <a:ext cx="6219850" cy="3809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EF3E9-68FF-B7EE-721D-67800BA5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87" y="3241528"/>
            <a:ext cx="7772400" cy="3809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D6C08-5752-C5CA-F7F4-3DD3B2BA7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43928" y="919893"/>
            <a:ext cx="4492671" cy="3195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CAC13-D561-B1D7-3F0C-DBB8BA25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9829" y="919893"/>
            <a:ext cx="4492671" cy="3195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27DC6-BDEE-3EA1-9691-A6956B9FDBE9}"/>
              </a:ext>
            </a:extLst>
          </p:cNvPr>
          <p:cNvSpPr txBox="1"/>
          <p:nvPr/>
        </p:nvSpPr>
        <p:spPr>
          <a:xfrm>
            <a:off x="854967" y="839400"/>
            <a:ext cx="39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B78CD-A9D0-3E11-9972-F04E3A759426}"/>
              </a:ext>
            </a:extLst>
          </p:cNvPr>
          <p:cNvSpPr txBox="1"/>
          <p:nvPr/>
        </p:nvSpPr>
        <p:spPr>
          <a:xfrm>
            <a:off x="6661045" y="839400"/>
            <a:ext cx="431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List.foldBack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A334-FD90-4108-26CB-C2E04EB499AD}"/>
              </a:ext>
            </a:extLst>
          </p:cNvPr>
          <p:cNvSpPr txBox="1"/>
          <p:nvPr/>
        </p:nvSpPr>
        <p:spPr>
          <a:xfrm>
            <a:off x="1149388" y="632669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fold2.fsx    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[0; 1; 2] vs. "0, 1, 2"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8ED33-99C0-F113-30D3-7BF1F48DB137}"/>
              </a:ext>
            </a:extLst>
          </p:cNvPr>
          <p:cNvSpPr txBox="1"/>
          <p:nvPr/>
        </p:nvSpPr>
        <p:spPr>
          <a:xfrm>
            <a:off x="6800069" y="6315377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foldBack2.fsx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[0; 1; 2] vs. "2, 1, 0"</a:t>
            </a:r>
          </a:p>
        </p:txBody>
      </p:sp>
    </p:spTree>
    <p:extLst>
      <p:ext uri="{BB962C8B-B14F-4D97-AF65-F5344CB8AC3E}">
        <p14:creationId xmlns:p14="http://schemas.microsoft.com/office/powerpoint/2010/main" val="114040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FAB36-D63C-F844-B604-61B2D07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05EAE-FB12-3643-89D1-A2EDC1AE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8CC8D-50B2-9941-B86A-13255A121061}"/>
              </a:ext>
            </a:extLst>
          </p:cNvPr>
          <p:cNvSpPr txBox="1">
            <a:spLocks/>
          </p:cNvSpPr>
          <p:nvPr/>
        </p:nvSpPr>
        <p:spPr>
          <a:xfrm>
            <a:off x="229914" y="472506"/>
            <a:ext cx="11732171" cy="39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List.fold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List.foldback</a:t>
            </a:r>
            <a:r>
              <a:rPr lang="en-GB" dirty="0"/>
              <a:t> med anonyme </a:t>
            </a:r>
            <a:r>
              <a:rPr lang="en-GB" dirty="0" err="1"/>
              <a:t>funktioner</a:t>
            </a:r>
            <a:endParaRPr lang="en-GB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20C4B-62F1-DA41-AE80-1158A5B0B6A7}"/>
              </a:ext>
            </a:extLst>
          </p:cNvPr>
          <p:cNvSpPr txBox="1"/>
          <p:nvPr/>
        </p:nvSpPr>
        <p:spPr>
          <a:xfrm>
            <a:off x="1172308" y="1430215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Sum en liste af heltal: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C49A8-D3A4-6849-8B1A-064D194D379E}"/>
              </a:ext>
            </a:extLst>
          </p:cNvPr>
          <p:cNvSpPr txBox="1"/>
          <p:nvPr/>
        </p:nvSpPr>
        <p:spPr>
          <a:xfrm>
            <a:off x="1590481" y="2711689"/>
            <a:ext cx="6232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(fun 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elm -&gt; 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+ elm)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[1..5]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List.foldBack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(fun elm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elm) [1..5]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22E94-D39B-4E42-B2DC-914CCAD07827}"/>
              </a:ext>
            </a:extLst>
          </p:cNvPr>
          <p:cNvSpPr txBox="1"/>
          <p:nvPr/>
        </p:nvSpPr>
        <p:spPr>
          <a:xfrm>
            <a:off x="1590481" y="5070432"/>
            <a:ext cx="956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(fun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elm -&gt; 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"(%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d,%d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)" elm </a:t>
            </a:r>
            <a:r>
              <a:rPr lang="en-GB" sz="16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elm) 0 [1..5]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List.foldBack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(fun elm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"(%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d,%d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)" elm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elm) [1..5]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AEB5-1DC5-F742-8280-20427862160F}"/>
              </a:ext>
            </a:extLst>
          </p:cNvPr>
          <p:cNvSpPr txBox="1"/>
          <p:nvPr/>
        </p:nvSpPr>
        <p:spPr>
          <a:xfrm>
            <a:off x="1172308" y="4451315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Debugging med printfn og sekvenser af udsagn: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96B0C-E6CA-FA48-9C67-4D4AA44F488F}"/>
              </a:ext>
            </a:extLst>
          </p:cNvPr>
          <p:cNvSpPr txBox="1"/>
          <p:nvPr/>
        </p:nvSpPr>
        <p:spPr>
          <a:xfrm>
            <a:off x="1590481" y="1810434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let add a b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List.fold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[1..5]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96B2B8-A141-AADE-2082-9AE60ECAED37}"/>
              </a:ext>
            </a:extLst>
          </p:cNvPr>
          <p:cNvCxnSpPr>
            <a:cxnSpLocks/>
          </p:cNvCxnSpPr>
          <p:nvPr/>
        </p:nvCxnSpPr>
        <p:spPr>
          <a:xfrm flipH="1">
            <a:off x="8067557" y="4151442"/>
            <a:ext cx="1111170" cy="8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0BBCAD-2A88-0138-BB24-8E4535B6FC80}"/>
              </a:ext>
            </a:extLst>
          </p:cNvPr>
          <p:cNvSpPr txBox="1"/>
          <p:nvPr/>
        </p:nvSpPr>
        <p:spPr>
          <a:xfrm>
            <a:off x="9187111" y="3768889"/>
            <a:ext cx="196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accent1"/>
                </a:solidFill>
              </a:rPr>
              <a:t>Sekvens af udtryk</a:t>
            </a:r>
            <a:endParaRPr lang="en-DK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0025-71B3-2552-A816-AD25FE76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Hjernevrider uge 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36D760-1515-07E0-E783-938460A52F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319595" y="1267720"/>
            <a:ext cx="8056708" cy="432255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65476-5346-CC00-556A-0350CDDD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3FC5-6533-ABB4-38CE-1E2F30F4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502AAC-CD14-E1C7-F359-DBFC41B2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113" y="1685924"/>
            <a:ext cx="4211308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16668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Macintosh PowerPoint</Application>
  <PresentationFormat>Widescreen</PresentationFormat>
  <Paragraphs>84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 New</vt:lpstr>
      <vt:lpstr>Microsoft New Tai Lue</vt:lpstr>
      <vt:lpstr>Brugerdefineret design</vt:lpstr>
      <vt:lpstr>PowerPoint Presentation</vt:lpstr>
      <vt:lpstr>Gennemgang af afleveringsopgave 2g</vt:lpstr>
      <vt:lpstr>Hvad er længden af lst m.m.</vt:lpstr>
      <vt:lpstr>Listemodulet:  https://fsharp.github.io/fsharp-core-docs/reference/fsharp-collections-listmodule.html</vt:lpstr>
      <vt:lpstr>PowerPoint Presentation</vt:lpstr>
      <vt:lpstr>PowerPoint Presentation</vt:lpstr>
      <vt:lpstr>PowerPoint Presentation</vt:lpstr>
      <vt:lpstr>PowerPoint Presentation</vt:lpstr>
      <vt:lpstr>Hjernevrider uge 3</vt:lpstr>
      <vt:lpstr>Spørgsmål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2022-09-29T07:49:17Z</cp:lastPrinted>
  <dcterms:created xsi:type="dcterms:W3CDTF">2020-05-18T14:26:00Z</dcterms:created>
  <dcterms:modified xsi:type="dcterms:W3CDTF">2022-09-29T08:06:39Z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2022-09-27T12:45:28Z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46482071-80e1-463a-84ac-733e30f53da6</vt:lpwstr>
  </property>
  <property fmtid="{D5CDD505-2E9C-101B-9397-08002B2CF9AE}" pid="8" name="MSIP_Label_6a2630e2-1ac5-455e-8217-0156b1936a76_ContentBits">
    <vt:lpwstr>0</vt:lpwstr>
  </property>
</Properties>
</file>